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8" r:id="rId83"/>
    <p:sldId id="339" r:id="rId84"/>
    <p:sldId id="340" r:id="rId85"/>
    <p:sldId id="341" r:id="rId86"/>
    <p:sldId id="343" r:id="rId87"/>
    <p:sldId id="344" r:id="rId8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690" autoAdjust="0"/>
  </p:normalViewPr>
  <p:slideViewPr>
    <p:cSldViewPr snapToGrid="0">
      <p:cViewPr varScale="1">
        <p:scale>
          <a:sx n="66" d="100"/>
          <a:sy n="66" d="100"/>
        </p:scale>
        <p:origin x="14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20544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jholowaychuk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bjouhier.wordpress.com/2014/07/05/tj-leaving-node-js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thenewstack.io/another-respected-developer-says-farewell-to-node-js-and-hello-to-go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Go, a Google-developed open source language intended to focus on simplicity and efficiency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4538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"GoCon Tokyo" ~ May 31, 2014 ~ Brad Fitzpatrick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152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19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809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046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643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872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587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85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270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2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571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92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61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266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668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57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https://www.youtube.com/watch?v=bAQ9ShmXYLY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1281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557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455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180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15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https://golang.org/doc/faq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Multiple-cores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 - All of the system level languages are written to run in a single core.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 - We have new machines now and these machines have multiple cores and there is no language out there aside from go which are written to take advantage of multiple cores.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9724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702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434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68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811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65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308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95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729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285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09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212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451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53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5705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2220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2074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5969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4620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5953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00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430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http://www.infoworld.com/article/2896575/google-go/googles-go-language-pros-and-cons.html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79756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2598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8025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295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893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8840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1174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1335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8305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9619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14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320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9534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3691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037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4227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4108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310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521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2731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4110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05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612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422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659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2884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7251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https://medium.com/@tjholowaychuk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1001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https://bjouhier.wordpress.com/2014/07/05/tj-leaving-node-js/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3813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http://thenewstack.io/another-respected-developer-says-farewell-to-node-js-and-hello-to-go/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9646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693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3883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880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3072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8795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6789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9565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3511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4735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4518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1736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328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"GoCon Tokyo" ~ May 31, 2014 ~ Brad Fitzpatrick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83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s.golang.org/2012/splash.articl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lks.golang.org/2014/gocon-tokyo.slide#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google-opensource.blogspot.com/2009/11/hey-ho-lets-go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.jp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jpg"/><Relationship Id="rId19" Type="http://schemas.openxmlformats.org/officeDocument/2006/relationships/image" Target="../media/image28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jpg"/><Relationship Id="rId2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jholowaychuk/farewell-node-js-4ba9e7f3e52b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#subrepo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golang.org/qihoo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anpicar/youdontknowgo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golang.org/qihoo" TargetMode="External"/><Relationship Id="rId3" Type="http://schemas.openxmlformats.org/officeDocument/2006/relationships/hyperlink" Target="http://www.golangprojects.com/" TargetMode="External"/><Relationship Id="rId7" Type="http://schemas.openxmlformats.org/officeDocument/2006/relationships/hyperlink" Target="http://www.infoworld.com/article/2896575/google-go/googles-go-language-pros-and-cons.html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alks.golang.org/2014/gocon-tokyo.slide#1" TargetMode="External"/><Relationship Id="rId5" Type="http://schemas.openxmlformats.org/officeDocument/2006/relationships/hyperlink" Target="http://www.quora.com/Other-than-Google-what-companies-are-using-Go-in-production" TargetMode="External"/><Relationship Id="rId4" Type="http://schemas.openxmlformats.org/officeDocument/2006/relationships/hyperlink" Target="https://github.com/golang/go/wiki/GoUsers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golang.org/open-source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alks.golang.org/2014/gocon-tokyo.slide#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</a:t>
            </a:r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Golang?</a:t>
            </a:r>
            <a:br>
              <a:rPr lang="en"/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(this is a great article)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00" y="0"/>
            <a:ext cx="7600624" cy="4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7719000" y="4839300"/>
            <a:ext cx="1425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Brad Fitzpatrick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990701"/>
            <a:ext cx="7772400" cy="29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“Go has its own elegance and programming idioms that make the language productive and fun to code. The language designers set out to create a language that would let them be productive without losing access to the lower-level programming constructs they needed. This balance is achieved through a minimized set of keywords, built-in functions, and syntax. Go also provides a comprehensive standard library. The standard library provides all the core packages programmers need to build real-world web and network based programs.”</a:t>
            </a: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~ Bill Kennedy, Go In Action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5700"/>
            <a:ext cx="9143999" cy="20651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2616"/>
            <a:ext cx="9144001" cy="223024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37" y="947851"/>
            <a:ext cx="7484525" cy="2565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1" name="Shape 101"/>
          <p:cNvSpPr txBox="1"/>
          <p:nvPr/>
        </p:nvSpPr>
        <p:spPr>
          <a:xfrm>
            <a:off x="5660100" y="4830600"/>
            <a:ext cx="34839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http://google-opensource.blogspot.com/2009/11/hey-ho-lets-go.html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using Go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1895475"/>
            <a:ext cx="33718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75" y="1728775"/>
            <a:ext cx="27146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2147888"/>
            <a:ext cx="30861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350" y="3633275"/>
            <a:ext cx="22860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150" y="33325"/>
            <a:ext cx="29908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7100" y="3314700"/>
            <a:ext cx="18669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66838"/>
            <a:ext cx="35052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2313" y="170021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6975" y="1779000"/>
            <a:ext cx="1167150" cy="11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1246" y="3730125"/>
            <a:ext cx="3125851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3772650"/>
            <a:ext cx="1370850" cy="13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05195" y="1133235"/>
            <a:ext cx="2990850" cy="5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32675" y="4213183"/>
            <a:ext cx="2333625" cy="82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68913" y="1965126"/>
            <a:ext cx="1370850" cy="50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4325" y="1270646"/>
            <a:ext cx="1916538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4350" y="2690058"/>
            <a:ext cx="2496500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96075" y="2946162"/>
            <a:ext cx="1916550" cy="54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33325"/>
            <a:ext cx="1167150" cy="41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842825" y="4607548"/>
            <a:ext cx="2286000" cy="53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71238" y="175775"/>
            <a:ext cx="2333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72800" y="2"/>
            <a:ext cx="1370850" cy="4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129275" y="486550"/>
            <a:ext cx="1057910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8838" y="3417200"/>
            <a:ext cx="1053185" cy="3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00" y="0"/>
            <a:ext cx="68508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1146600" y="4176750"/>
            <a:ext cx="6850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</a:rPr>
              <a:t>Go was invented by geniuses</a:t>
            </a:r>
            <a:endParaRPr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962150"/>
            <a:ext cx="44005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500175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25" y="1528750"/>
            <a:ext cx="2190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781175"/>
            <a:ext cx="32004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25" y="2257425"/>
            <a:ext cx="23431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53" y="0"/>
            <a:ext cx="6656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2171700"/>
            <a:ext cx="32385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1895475"/>
            <a:ext cx="33718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75" y="1828800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00" y="1895475"/>
            <a:ext cx="33813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685800" y="745050"/>
            <a:ext cx="7772400" cy="36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multiple-cores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25" y="1847850"/>
            <a:ext cx="34861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825" y="1690675"/>
            <a:ext cx="26003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900" y="1790700"/>
            <a:ext cx="16002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80975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4861"/>
            <a:ext cx="9144002" cy="417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685800" y="1252153"/>
            <a:ext cx="7772400" cy="19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clean syntax</a:t>
            </a:r>
            <a:endParaRPr sz="3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powerful standard library</a:t>
            </a:r>
            <a:endParaRPr sz="3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garbage collected</a:t>
            </a: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3" y="0"/>
            <a:ext cx="875489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5" y="0"/>
            <a:ext cx="859238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portable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compiles on many OS’s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35" y="0"/>
            <a:ext cx="873413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02" y="0"/>
            <a:ext cx="85329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88" y="0"/>
            <a:ext cx="85408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25"/>
            <a:ext cx="9144000" cy="49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1" y="0"/>
            <a:ext cx="89452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49" y="0"/>
            <a:ext cx="85527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375"/>
            <a:ext cx="9144000" cy="49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backed by Google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83" y="0"/>
            <a:ext cx="858243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02" y="0"/>
            <a:ext cx="84491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8" y="0"/>
            <a:ext cx="88808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92" y="0"/>
            <a:ext cx="8474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92" y="0"/>
            <a:ext cx="8474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2" y="0"/>
            <a:ext cx="892493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34" y="0"/>
            <a:ext cx="8764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73" y="0"/>
            <a:ext cx="87034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5" y="0"/>
            <a:ext cx="859238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81" y="0"/>
            <a:ext cx="85428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Farewell Node.js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36" y="0"/>
            <a:ext cx="44315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051"/>
            <a:ext cx="9144001" cy="38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1372750" y="205975"/>
            <a:ext cx="7314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other language is used for all of these?</a:t>
            </a:r>
            <a:endParaRPr sz="2400"/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2093950" y="1063375"/>
            <a:ext cx="6592800" cy="3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 apps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network servers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mobile applications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machine learning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image processing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load balancers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system admin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hardware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scripts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crypto</a:t>
            </a:r>
            <a:endParaRPr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subTitle" idx="1"/>
          </p:nvPr>
        </p:nvSpPr>
        <p:spPr>
          <a:xfrm>
            <a:off x="685800" y="16674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“Initially, our Go-based system ran on 20 servers, with 20 million real-time connections in total. The system sent 2 million messages a day. That system now runs on 400 servers, supporting 200 million+ real-time connections. It now sends over 10 billion messages daily.”</a:t>
            </a:r>
            <a:endParaRPr sz="1400"/>
          </a:p>
        </p:txBody>
      </p:sp>
      <p:sp>
        <p:nvSpPr>
          <p:cNvPr id="448" name="Shape 448"/>
          <p:cNvSpPr txBox="1"/>
          <p:nvPr/>
        </p:nvSpPr>
        <p:spPr>
          <a:xfrm>
            <a:off x="8154975" y="4857000"/>
            <a:ext cx="9888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The Go Blog</a:t>
            </a: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b="1">
                <a:solidFill>
                  <a:srgbClr val="0000FF"/>
                </a:solidFill>
              </a:rPr>
              <a:t>Golang</a:t>
            </a:r>
            <a:r>
              <a:rPr lang="en" sz="1200"/>
              <a:t> is awesome</a:t>
            </a:r>
            <a:endParaRPr sz="120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Holy crap! A lot of great companies are already using golang</a:t>
            </a:r>
            <a:endParaRPr sz="120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You should have already learned Golang a year ago</a:t>
            </a:r>
            <a:endParaRPr sz="1200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but at least you’re starting now.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63" y="397450"/>
            <a:ext cx="7719473" cy="41552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ctrTitle"/>
          </p:nvPr>
        </p:nvSpPr>
        <p:spPr>
          <a:xfrm>
            <a:off x="406400" y="1670428"/>
            <a:ext cx="831305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github.com/</a:t>
            </a:r>
            <a:r>
              <a:rPr lang="en-US" sz="3200" dirty="0" err="1" smtClean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emanpicar</a:t>
            </a:r>
            <a:r>
              <a:rPr lang="en-US" sz="3200" dirty="0" smtClean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/</a:t>
            </a:r>
            <a:r>
              <a:rPr lang="en-US" sz="3200" dirty="0" err="1" smtClean="0">
                <a:solidFill>
                  <a:srgbClr val="000000"/>
                </a:solidFill>
                <a:uFill>
                  <a:noFill/>
                </a:uFill>
                <a:hlinkClick r:id="rId3"/>
              </a:rPr>
              <a:t>youdontknowgo</a:t>
            </a:r>
            <a:endParaRPr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letsgo</a:t>
            </a:r>
            <a:endParaRPr/>
          </a:p>
        </p:txBody>
      </p:sp>
      <p:sp>
        <p:nvSpPr>
          <p:cNvPr id="475" name="Shape 475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</a:rPr>
              <a:t>udemy todd mcleod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457200" y="1854600"/>
            <a:ext cx="8229600" cy="1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Golang / Go Jobs &amp; Developers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4"/>
              </a:rPr>
              <a:t>Currently using Go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5"/>
              </a:rPr>
              <a:t>Other than Google, what companies are using Go in production?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6"/>
              </a:rPr>
              <a:t>Go: 90% Perfect, 100% of the time.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7"/>
              </a:rPr>
              <a:t>Google's Go language is off to a great start, but still has work ahead (3/2015)</a:t>
            </a:r>
            <a:endParaRPr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 dirty="0">
                <a:solidFill>
                  <a:schemeClr val="hlink"/>
                </a:solidFill>
                <a:hlinkClick r:id="rId8"/>
              </a:rPr>
              <a:t>The Go Blog</a:t>
            </a:r>
            <a:endParaRPr sz="14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26"/>
            <a:ext cx="9143998" cy="510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Do Less. Enable More.</a:t>
            </a:r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subTitle" idx="1"/>
          </p:nvPr>
        </p:nvSpPr>
        <p:spPr>
          <a:xfrm>
            <a:off x="685800" y="2840051"/>
            <a:ext cx="77724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Russ Cox </a:t>
            </a: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Tech Lead for the Go project and the Go team at Google, July 2015</a:t>
            </a:r>
            <a:endParaRPr sz="1200"/>
          </a:p>
        </p:txBody>
      </p:sp>
      <p:sp>
        <p:nvSpPr>
          <p:cNvPr id="507" name="Shape 507"/>
          <p:cNvSpPr txBox="1"/>
          <p:nvPr/>
        </p:nvSpPr>
        <p:spPr>
          <a:xfrm>
            <a:off x="7002350" y="4857000"/>
            <a:ext cx="21414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http://blog.golang.org/open-source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76" y="0"/>
            <a:ext cx="7614592" cy="4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7719000" y="4839300"/>
            <a:ext cx="14250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Brad Fitzpatrick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455</Words>
  <Application>Microsoft Office PowerPoint</Application>
  <PresentationFormat>On-screen Show (16:9)</PresentationFormat>
  <Paragraphs>68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Arial</vt:lpstr>
      <vt:lpstr>Simple Light</vt:lpstr>
      <vt:lpstr>Go</vt:lpstr>
      <vt:lpstr>PowerPoint Presentation</vt:lpstr>
      <vt:lpstr>performant multiple-cores concurrency compiled network</vt:lpstr>
      <vt:lpstr>clean syntax powerful standard library garbage collected</vt:lpstr>
      <vt:lpstr>portable</vt:lpstr>
      <vt:lpstr>backed by Google</vt:lpstr>
      <vt:lpstr>open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companies using 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Farewell Node.js</vt:lpstr>
      <vt:lpstr>PowerPoint Presentation</vt:lpstr>
      <vt:lpstr>PowerPoint Presentation</vt:lpstr>
      <vt:lpstr>What other language is used for all of these?</vt:lpstr>
      <vt:lpstr>PowerPoint Presentation</vt:lpstr>
      <vt:lpstr>Review</vt:lpstr>
      <vt:lpstr>resources</vt:lpstr>
      <vt:lpstr>github.com/emanpicar/youdontknowgo</vt:lpstr>
      <vt:lpstr>letsgo</vt:lpstr>
      <vt:lpstr>PowerPoint Presentation</vt:lpstr>
      <vt:lpstr>sources</vt:lpstr>
      <vt:lpstr>PowerPoint Presentation</vt:lpstr>
      <vt:lpstr>PowerPoint Presentation</vt:lpstr>
      <vt:lpstr>Do Less. Enable More.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</dc:title>
  <dc:creator>Eman</dc:creator>
  <cp:lastModifiedBy>Eman</cp:lastModifiedBy>
  <cp:revision>6</cp:revision>
  <dcterms:modified xsi:type="dcterms:W3CDTF">2018-06-10T10:58:10Z</dcterms:modified>
</cp:coreProperties>
</file>